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0" r:id="rId2"/>
    <p:sldId id="257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DB4EE-7C33-4846-B68C-9ED034D7F03F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54BEB-9C3D-48F4-B138-A2B2CB0EF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25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54BEB-9C3D-48F4-B138-A2B2CB0EF2D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05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FA4DB79-2F2A-4EBD-8E3B-3E4915B6D8CE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679D820-C4E2-42BC-963F-FDA7273F0B0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726178"/>
            <a:ext cx="6400800" cy="1752600"/>
          </a:xfrm>
        </p:spPr>
        <p:txBody>
          <a:bodyPr/>
          <a:lstStyle/>
          <a:p>
            <a:r>
              <a:rPr lang="fa-IR" dirty="0" smtClean="0"/>
              <a:t>ا</a:t>
            </a:r>
            <a:r>
              <a:rPr lang="fa-IR" dirty="0"/>
              <a:t>ن</a:t>
            </a:r>
            <a:r>
              <a:rPr lang="fa-IR" dirty="0" smtClean="0"/>
              <a:t>سان کامل و رسیدن به کمال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Becoming a perfect human being </a:t>
            </a:r>
            <a:endParaRPr lang="en-US" sz="4000" dirty="0"/>
          </a:p>
        </p:txBody>
      </p:sp>
      <p:pic>
        <p:nvPicPr>
          <p:cNvPr id="1027" name="Picture 3" descr="C:\Users\Ishaq_Abidi\Pictures\017_FrontPage_View_www.IslamicWallpaper.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2624843"/>
            <a:ext cx="3276600" cy="37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105400" y="4017113"/>
            <a:ext cx="327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Lesson </a:t>
            </a:r>
            <a:r>
              <a:rPr lang="en-US" sz="5400" dirty="0" smtClean="0"/>
              <a:t>2</a:t>
            </a:r>
          </a:p>
          <a:p>
            <a:r>
              <a:rPr lang="en-US" sz="3600" dirty="0" smtClean="0"/>
              <a:t>Self Cleansing</a:t>
            </a:r>
            <a:endParaRPr lang="fa-IR" sz="3600" dirty="0" smtClean="0"/>
          </a:p>
          <a:p>
            <a:r>
              <a:rPr lang="fa-IR" sz="3600" dirty="0" smtClean="0"/>
              <a:t>تخلیة النفس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3171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تخلیة النفس</a:t>
            </a:r>
            <a:r>
              <a:rPr lang="en-US" dirty="0" smtClean="0"/>
              <a:t> (Self Cleansing)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 Sins and doubts pollute oneself.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Knowing sins and doubts (Ref: </a:t>
            </a:r>
            <a:r>
              <a:rPr lang="en-US" sz="1600" dirty="0" err="1" smtClean="0"/>
              <a:t>Ayt</a:t>
            </a:r>
            <a:r>
              <a:rPr lang="en-US" sz="1600" dirty="0" smtClean="0"/>
              <a:t>. </a:t>
            </a:r>
            <a:r>
              <a:rPr lang="en-US" sz="1600" dirty="0" err="1" smtClean="0"/>
              <a:t>Dastegheib’s</a:t>
            </a:r>
            <a:r>
              <a:rPr lang="en-US" sz="1600" dirty="0" smtClean="0"/>
              <a:t> “The Greater Sins” – </a:t>
            </a:r>
            <a:r>
              <a:rPr lang="fa-IR" sz="1600" dirty="0" smtClean="0"/>
              <a:t>گناهان کبیره</a:t>
            </a:r>
            <a:r>
              <a:rPr lang="en-US" sz="1600" dirty="0" smtClean="0"/>
              <a:t>)</a:t>
            </a:r>
          </a:p>
          <a:p>
            <a:pPr marL="274320" lvl="1" indent="0">
              <a:buNone/>
            </a:pPr>
            <a:r>
              <a:rPr lang="en-US" sz="1400" dirty="0" smtClean="0"/>
              <a:t>  A</a:t>
            </a:r>
            <a:r>
              <a:rPr lang="en-US" sz="1400" dirty="0"/>
              <a:t>. What is a sin (</a:t>
            </a:r>
            <a:r>
              <a:rPr lang="fa-IR" sz="1400" dirty="0"/>
              <a:t>الذنب</a:t>
            </a:r>
            <a:r>
              <a:rPr lang="en-US" sz="1400" dirty="0"/>
              <a:t>) and doubt (</a:t>
            </a:r>
            <a:r>
              <a:rPr lang="fa-IR" sz="1400" dirty="0"/>
              <a:t>الشبهات</a:t>
            </a:r>
            <a:r>
              <a:rPr lang="en-US" sz="1400" dirty="0"/>
              <a:t>)?</a:t>
            </a:r>
          </a:p>
          <a:p>
            <a:pPr marL="274320" lvl="1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</a:t>
            </a:r>
            <a:r>
              <a:rPr lang="en-US" sz="1400" dirty="0"/>
              <a:t>Going against the will of Allah (</a:t>
            </a:r>
            <a:r>
              <a:rPr lang="fa-IR" sz="1400" dirty="0"/>
              <a:t>حرام</a:t>
            </a:r>
            <a:r>
              <a:rPr lang="en-US" sz="1400" dirty="0" smtClean="0"/>
              <a:t>)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fa-IR" sz="1400" dirty="0"/>
              <a:t>وَذَرُوا ظَاهِرَ الْإِثْمِ وَبَاطِنَهُ ۚ إِنَّ الَّذِينَ يَكْسِبُونَ الْإِثْمَ سَيُجْزَوْنَ بِمَا كَانُوا يَقْتَرِفُونَ [٦:١٢٠</a:t>
            </a:r>
            <a:r>
              <a:rPr lang="fa-IR" sz="1400" dirty="0" smtClean="0"/>
              <a:t>]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Eschew all sin, open or secret: those who earn sin will get due recompense for their "earnings." 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fa-IR" sz="1200" dirty="0">
                <a:solidFill>
                  <a:srgbClr val="7030A0"/>
                </a:solidFill>
              </a:rPr>
              <a:t>الامام علي : يا أيها الانسان ، ماجرأك علي ذنبك ، وما غرك بربك ، وما أنسك بهلكة نفسك ! !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fa-IR" sz="1200" dirty="0" smtClean="0">
                <a:solidFill>
                  <a:srgbClr val="7030A0"/>
                </a:solidFill>
              </a:rPr>
              <a:t>نهج </a:t>
            </a:r>
            <a:r>
              <a:rPr lang="fa-IR" sz="1200" dirty="0">
                <a:solidFill>
                  <a:srgbClr val="7030A0"/>
                </a:solidFill>
              </a:rPr>
              <a:t>البلاغة : الخطبة 223، والحكمة 327 </a:t>
            </a:r>
          </a:p>
          <a:p>
            <a:pPr marL="0" indent="0">
              <a:buNone/>
            </a:pPr>
            <a:endParaRPr lang="fa-IR" sz="1000" dirty="0"/>
          </a:p>
          <a:p>
            <a:pPr marL="0" indent="0">
              <a:buNone/>
            </a:pPr>
            <a:r>
              <a:rPr lang="fa-IR" sz="1200" dirty="0">
                <a:solidFill>
                  <a:srgbClr val="7030A0"/>
                </a:solidFill>
              </a:rPr>
              <a:t>رسول الله : احذر سكر الخطيئة ، فإن للخطيئة سكرا كسكر الشراب ، بل هي أشد سكرامنه ، يقول الله تعالي : (صم بكم عمي فهم لا يرجعون )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fa-IR" sz="1200" dirty="0" smtClean="0">
                <a:solidFill>
                  <a:srgbClr val="7030A0"/>
                </a:solidFill>
              </a:rPr>
              <a:t>البحار </a:t>
            </a:r>
            <a:r>
              <a:rPr lang="fa-IR" sz="1200" dirty="0">
                <a:solidFill>
                  <a:srgbClr val="7030A0"/>
                </a:solidFill>
              </a:rPr>
              <a:t>: 77/ </a:t>
            </a:r>
            <a:r>
              <a:rPr lang="fa-IR" sz="1200" dirty="0" smtClean="0">
                <a:solidFill>
                  <a:srgbClr val="7030A0"/>
                </a:solidFill>
              </a:rPr>
              <a:t>10/ 1</a:t>
            </a:r>
            <a:r>
              <a:rPr lang="en-US" sz="1100" dirty="0" smtClean="0"/>
              <a:t>	</a:t>
            </a:r>
            <a:r>
              <a:rPr lang="fa-IR" sz="1100" dirty="0" smtClean="0"/>
              <a:t> </a:t>
            </a:r>
            <a:endParaRPr lang="en-US" sz="16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fa-IR" sz="1200" dirty="0">
                <a:solidFill>
                  <a:srgbClr val="7030A0"/>
                </a:solidFill>
              </a:rPr>
              <a:t>الامام علي : عجبت لاقوام يحتمون الطعام مخافة الاذي كيف لا يحتمون الذنوب مخافة النار !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fa-IR" sz="1200" dirty="0" smtClean="0">
                <a:solidFill>
                  <a:srgbClr val="7030A0"/>
                </a:solidFill>
              </a:rPr>
              <a:t>تحف </a:t>
            </a:r>
            <a:r>
              <a:rPr lang="fa-IR" sz="1200" dirty="0">
                <a:solidFill>
                  <a:srgbClr val="7030A0"/>
                </a:solidFill>
              </a:rPr>
              <a:t>العقول : 204 </a:t>
            </a:r>
            <a:endParaRPr lang="en-US" sz="1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fa-IR" sz="12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a-IR" sz="1200" dirty="0" smtClean="0">
                <a:solidFill>
                  <a:srgbClr val="7030A0"/>
                </a:solidFill>
              </a:rPr>
              <a:t>الامام </a:t>
            </a:r>
            <a:r>
              <a:rPr lang="fa-IR" sz="1200" dirty="0">
                <a:solidFill>
                  <a:srgbClr val="7030A0"/>
                </a:solidFill>
              </a:rPr>
              <a:t>زين العابدين : عجبت لمن يحتمي عن الطعام لمضرته ولا يحتمي من الذنب لمعرته ! 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fa-IR" sz="1200" dirty="0" smtClean="0">
                <a:solidFill>
                  <a:srgbClr val="7030A0"/>
                </a:solidFill>
              </a:rPr>
              <a:t>البحار </a:t>
            </a:r>
            <a:r>
              <a:rPr lang="fa-IR" sz="1200" dirty="0">
                <a:solidFill>
                  <a:srgbClr val="7030A0"/>
                </a:solidFill>
              </a:rPr>
              <a:t>: 78/ 159/ </a:t>
            </a:r>
            <a:r>
              <a:rPr lang="fa-IR" sz="1200" dirty="0" smtClean="0">
                <a:solidFill>
                  <a:srgbClr val="7030A0"/>
                </a:solidFill>
              </a:rPr>
              <a:t>1 </a:t>
            </a:r>
            <a:endParaRPr lang="fa-IR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078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تخلیة النفس</a:t>
            </a:r>
            <a:r>
              <a:rPr lang="en-US" dirty="0" smtClean="0"/>
              <a:t> (Self Cleansing)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274320" lvl="1" indent="0">
              <a:buNone/>
            </a:pPr>
            <a:r>
              <a:rPr lang="en-US" dirty="0" smtClean="0"/>
              <a:t>B. What are the types of sins? </a:t>
            </a:r>
          </a:p>
          <a:p>
            <a:pPr marL="274320" lvl="1" indent="0">
              <a:buNone/>
            </a:pPr>
            <a:r>
              <a:rPr lang="fa-IR" dirty="0" smtClean="0"/>
              <a:t>     </a:t>
            </a:r>
            <a:r>
              <a:rPr lang="en-US" dirty="0" smtClean="0"/>
              <a:t>Greater &amp; Minor </a:t>
            </a:r>
            <a:endParaRPr lang="fa-IR" dirty="0" smtClean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fa-IR" sz="1400" dirty="0" smtClean="0"/>
              <a:t>الامام </a:t>
            </a:r>
            <a:r>
              <a:rPr lang="fa-IR" sz="1400" dirty="0"/>
              <a:t>علي : أعظم الذنوب عند الله سبحانه ذنب صغر عند </a:t>
            </a:r>
            <a:r>
              <a:rPr lang="fa-IR" sz="1400" dirty="0" smtClean="0"/>
              <a:t>صاحبه </a:t>
            </a:r>
            <a:r>
              <a:rPr lang="fa-IR" sz="1400" b="1" i="1" dirty="0" smtClean="0"/>
              <a:t>غرر </a:t>
            </a:r>
            <a:r>
              <a:rPr lang="fa-IR" sz="1400" b="1" i="1" dirty="0"/>
              <a:t>الحكم : </a:t>
            </a:r>
            <a:r>
              <a:rPr lang="fa-IR" sz="1400" b="1" i="1" dirty="0" smtClean="0"/>
              <a:t>3141</a:t>
            </a:r>
            <a:r>
              <a:rPr lang="fa-IR" sz="1400" dirty="0" smtClean="0"/>
              <a:t> </a:t>
            </a:r>
          </a:p>
          <a:p>
            <a:pPr marL="0" indent="0">
              <a:buNone/>
            </a:pPr>
            <a:endParaRPr lang="fa-IR" sz="1400" dirty="0"/>
          </a:p>
          <a:p>
            <a:pPr marL="0" indent="0">
              <a:buNone/>
            </a:pPr>
            <a:r>
              <a:rPr lang="fa-IR" sz="1400" dirty="0" smtClean="0"/>
              <a:t>الامام </a:t>
            </a:r>
            <a:r>
              <a:rPr lang="fa-IR" sz="1400" dirty="0"/>
              <a:t>علي : أشد الذنوب عند الله سبحانه ذنب استهان به </a:t>
            </a:r>
            <a:r>
              <a:rPr lang="fa-IR" sz="1400" dirty="0" smtClean="0"/>
              <a:t>راكبه</a:t>
            </a:r>
            <a:r>
              <a:rPr lang="fa-IR" sz="1400" dirty="0"/>
              <a:t> </a:t>
            </a:r>
            <a:r>
              <a:rPr lang="fa-IR" sz="1400" b="1" i="1" dirty="0"/>
              <a:t>غرر الحكم : 3140</a:t>
            </a:r>
            <a:r>
              <a:rPr lang="fa-IR" sz="1400" i="1" dirty="0" smtClean="0"/>
              <a:t> </a:t>
            </a:r>
          </a:p>
          <a:p>
            <a:pPr marL="0" indent="0">
              <a:buNone/>
            </a:pPr>
            <a:endParaRPr lang="fa-IR" sz="1400" dirty="0"/>
          </a:p>
          <a:p>
            <a:pPr marL="0" indent="0">
              <a:buNone/>
            </a:pPr>
            <a:r>
              <a:rPr lang="fa-IR" sz="1400" dirty="0"/>
              <a:t> الامام علي : أشد الذنوب ما استخف به </a:t>
            </a:r>
            <a:r>
              <a:rPr lang="fa-IR" sz="1400" dirty="0" smtClean="0"/>
              <a:t>صاحبه</a:t>
            </a:r>
            <a:r>
              <a:rPr lang="fa-IR" sz="1400" dirty="0"/>
              <a:t> </a:t>
            </a:r>
            <a:r>
              <a:rPr lang="fa-IR" sz="1400" b="1" i="1" dirty="0"/>
              <a:t>البحار : 73/ 364/ 96</a:t>
            </a:r>
            <a:r>
              <a:rPr lang="fa-IR" sz="1400" b="1" i="1" dirty="0" smtClean="0"/>
              <a:t> </a:t>
            </a:r>
          </a:p>
          <a:p>
            <a:pPr marL="0" indent="0">
              <a:buNone/>
            </a:pPr>
            <a:endParaRPr lang="fa-IR" sz="1400" b="1" dirty="0"/>
          </a:p>
          <a:p>
            <a:pPr marL="0" indent="0">
              <a:buNone/>
            </a:pPr>
            <a:r>
              <a:rPr lang="fa-IR" sz="1400" dirty="0"/>
              <a:t> رسول الله : أعظم الذنب عند الله أن تجعل لله ندا وهو خلقك ، ثم أن تقتل ولدك مخافة أن يطعم معك ، ثم أن تزاني حليلة </a:t>
            </a:r>
            <a:r>
              <a:rPr lang="fa-IR" sz="1400" dirty="0" smtClean="0"/>
              <a:t>جارك  </a:t>
            </a:r>
            <a:r>
              <a:rPr lang="fa-IR" sz="1400" b="1" i="1" dirty="0" smtClean="0"/>
              <a:t>كنز </a:t>
            </a:r>
            <a:r>
              <a:rPr lang="fa-IR" sz="1400" b="1" i="1" dirty="0"/>
              <a:t>العمال : 43869</a:t>
            </a:r>
            <a:r>
              <a:rPr lang="fa-IR" sz="1400" i="1" dirty="0"/>
              <a:t> </a:t>
            </a:r>
            <a:endParaRPr lang="fa-IR" sz="1400" i="1" dirty="0" smtClean="0"/>
          </a:p>
          <a:p>
            <a:pPr marL="0" indent="0">
              <a:buNone/>
            </a:pPr>
            <a:endParaRPr lang="fa-IR" sz="1400" dirty="0"/>
          </a:p>
          <a:p>
            <a:pPr marL="0" indent="0">
              <a:buNone/>
            </a:pPr>
            <a:r>
              <a:rPr lang="fa-IR" sz="1400" dirty="0"/>
              <a:t> الامام الباقر : الذنوب كلها شديدة وأشدها ما نبت عليه اللحم </a:t>
            </a:r>
            <a:r>
              <a:rPr lang="fa-IR" sz="1400" dirty="0" smtClean="0"/>
              <a:t>والدم  </a:t>
            </a:r>
            <a:r>
              <a:rPr lang="fa-IR" sz="1400" b="1" i="1" dirty="0" smtClean="0"/>
              <a:t>الكافي </a:t>
            </a:r>
            <a:r>
              <a:rPr lang="fa-IR" sz="1400" b="1" i="1" dirty="0"/>
              <a:t>: 2 / 270/ 7 </a:t>
            </a:r>
            <a:endParaRPr lang="fa-IR" sz="1400" b="1" i="1" dirty="0" smtClean="0"/>
          </a:p>
          <a:p>
            <a:pPr marL="0" indent="0">
              <a:buNone/>
            </a:pPr>
            <a:endParaRPr lang="fa-IR" sz="1400" b="1" dirty="0"/>
          </a:p>
          <a:p>
            <a:pPr marL="0" indent="0">
              <a:buNone/>
            </a:pPr>
            <a:r>
              <a:rPr lang="fa-IR" sz="1400" dirty="0"/>
              <a:t> الامام علي : أعظم الخطايا اقتطاع مال امري ء مسلم بغير </a:t>
            </a:r>
            <a:r>
              <a:rPr lang="fa-IR" sz="1400" dirty="0" smtClean="0"/>
              <a:t>حق</a:t>
            </a:r>
            <a:r>
              <a:rPr lang="fa-IR" sz="1400" dirty="0"/>
              <a:t> </a:t>
            </a:r>
            <a:r>
              <a:rPr lang="fa-IR" sz="1400" b="1" i="1" dirty="0"/>
              <a:t>ثواب الاعمال : 322/ 10، تحف العقول : 216</a:t>
            </a:r>
            <a:r>
              <a:rPr lang="fa-IR" sz="1400" dirty="0" smtClean="0"/>
              <a:t> </a:t>
            </a:r>
          </a:p>
          <a:p>
            <a:pPr marL="0" indent="0">
              <a:buNone/>
            </a:pPr>
            <a:endParaRPr lang="fa-IR" sz="1400" dirty="0"/>
          </a:p>
          <a:p>
            <a:pPr marL="0" indent="0">
              <a:buNone/>
            </a:pPr>
            <a:r>
              <a:rPr lang="fa-IR" sz="1400" dirty="0"/>
              <a:t> الامام علي : أعظم الذنوب عند الله ذنب أصرعليه </a:t>
            </a:r>
            <a:r>
              <a:rPr lang="fa-IR" sz="1400" dirty="0" smtClean="0"/>
              <a:t>عامله</a:t>
            </a:r>
            <a:r>
              <a:rPr lang="fa-IR" sz="1400" dirty="0"/>
              <a:t> </a:t>
            </a:r>
            <a:r>
              <a:rPr lang="fa-IR" sz="1400" b="1" i="1" dirty="0"/>
              <a:t>غرر الحكم : 3131</a:t>
            </a:r>
            <a:r>
              <a:rPr lang="fa-IR" sz="1400" dirty="0" smtClean="0"/>
              <a:t> </a:t>
            </a:r>
          </a:p>
          <a:p>
            <a:pPr marL="0" indent="0">
              <a:buNone/>
            </a:pPr>
            <a:endParaRPr lang="fa-IR" sz="1400" dirty="0"/>
          </a:p>
          <a:p>
            <a:pPr marL="0" indent="0">
              <a:buNone/>
            </a:pPr>
            <a:r>
              <a:rPr lang="fa-IR" sz="1400" dirty="0"/>
              <a:t> الامام علي : جهل المرء بعيوبه من أكبر </a:t>
            </a:r>
            <a:r>
              <a:rPr lang="fa-IR" sz="1400" dirty="0" smtClean="0"/>
              <a:t>ذنو </a:t>
            </a:r>
            <a:r>
              <a:rPr lang="fa-IR" sz="1400" b="1" i="1" dirty="0" smtClean="0"/>
              <a:t>بهالبحار </a:t>
            </a:r>
            <a:r>
              <a:rPr lang="fa-IR" sz="1400" b="1" i="1" dirty="0"/>
              <a:t>: 78/ 91/ 95</a:t>
            </a:r>
            <a:r>
              <a:rPr lang="fa-IR" sz="1400" b="1" dirty="0"/>
              <a:t> </a:t>
            </a:r>
            <a:endParaRPr lang="fa-IR" sz="1400" b="1" dirty="0" smtClean="0"/>
          </a:p>
          <a:p>
            <a:pPr marL="0" indent="0">
              <a:buNone/>
            </a:pPr>
            <a:endParaRPr lang="fa-IR" sz="1400" b="1" dirty="0"/>
          </a:p>
          <a:p>
            <a:pPr marL="0" indent="0">
              <a:buNone/>
            </a:pPr>
            <a:r>
              <a:rPr lang="fa-IR" sz="1400" dirty="0"/>
              <a:t> الامام زين العابدين : إياك والابتهاج بالذنب ، فإن الابتهاج به أعظم من </a:t>
            </a:r>
            <a:r>
              <a:rPr lang="fa-IR" sz="1400" dirty="0" smtClean="0"/>
              <a:t>ركوبه  </a:t>
            </a:r>
            <a:r>
              <a:rPr lang="fa-IR" sz="1400" b="1" i="1" dirty="0" smtClean="0"/>
              <a:t>البحار </a:t>
            </a:r>
            <a:r>
              <a:rPr lang="fa-IR" sz="1400" b="1" i="1" dirty="0"/>
              <a:t>: ص 159/ 17 </a:t>
            </a:r>
          </a:p>
          <a:p>
            <a:pPr marL="0" indent="0">
              <a:buNone/>
            </a:pPr>
            <a:r>
              <a:rPr lang="fa-IR" dirty="0" smtClean="0"/>
              <a:t> </a:t>
            </a: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 smtClean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fa-I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0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تخلیة النفس</a:t>
            </a:r>
            <a:r>
              <a:rPr lang="en-US" dirty="0"/>
              <a:t> (Self Cleansing)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 startAt="2"/>
            </a:pPr>
            <a:r>
              <a:rPr lang="en-US" dirty="0" smtClean="0"/>
              <a:t>Sincere </a:t>
            </a:r>
            <a:r>
              <a:rPr lang="en-US" dirty="0"/>
              <a:t>Repentance (</a:t>
            </a:r>
            <a:r>
              <a:rPr lang="fa-IR" dirty="0"/>
              <a:t>توبة النصوحه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Step 1: Acknowledge and regret (</a:t>
            </a:r>
            <a:r>
              <a:rPr lang="fa-IR" dirty="0" smtClean="0"/>
              <a:t>الاقرار و الندامه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Step 2: Knowing </a:t>
            </a:r>
            <a:r>
              <a:rPr lang="en-US" dirty="0"/>
              <a:t>rights of those whom we committed sins upon</a:t>
            </a:r>
          </a:p>
          <a:p>
            <a:pPr marL="0" indent="0">
              <a:buNone/>
            </a:pPr>
            <a:r>
              <a:rPr lang="en-US" dirty="0"/>
              <a:t>	a. Rights of self (</a:t>
            </a:r>
            <a:r>
              <a:rPr lang="fa-IR" dirty="0"/>
              <a:t>حق النفس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b. Rights of people (</a:t>
            </a:r>
            <a:r>
              <a:rPr lang="fa-IR" dirty="0"/>
              <a:t>حق الناس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	c. Rights of Allah (</a:t>
            </a:r>
            <a:r>
              <a:rPr lang="fa-IR" dirty="0"/>
              <a:t>حق الله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Step 3: </a:t>
            </a:r>
            <a:r>
              <a:rPr lang="fa-IR" dirty="0" smtClean="0"/>
              <a:t>اداء الحقوق</a:t>
            </a:r>
            <a:r>
              <a:rPr lang="en-US" dirty="0" smtClean="0"/>
              <a:t> (Performing the rights above)</a:t>
            </a:r>
          </a:p>
          <a:p>
            <a:pPr marL="0" indent="0">
              <a:buNone/>
            </a:pPr>
            <a:r>
              <a:rPr lang="en-US" dirty="0" smtClean="0"/>
              <a:t>Step 4: </a:t>
            </a:r>
            <a:r>
              <a:rPr lang="fa-IR" dirty="0" smtClean="0"/>
              <a:t>استقفار</a:t>
            </a:r>
            <a:r>
              <a:rPr lang="en-US" dirty="0" smtClean="0"/>
              <a:t> (Repenting upon sins committed)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88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121</TotalTime>
  <Words>367</Words>
  <Application>Microsoft Office PowerPoint</Application>
  <PresentationFormat>On-screen Show (4:3)</PresentationFormat>
  <Paragraphs>64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Becoming a perfect human being </vt:lpstr>
      <vt:lpstr>تخلیة النفس (Self Cleansing) </vt:lpstr>
      <vt:lpstr>تخلیة النفس (Self Cleansing) </vt:lpstr>
      <vt:lpstr>تخلیة النفس (Self Cleansing)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تخلیة النفس (Self Cleansing) </dc:title>
  <dc:creator>Ishaq Abidi</dc:creator>
  <cp:lastModifiedBy>Ishaq Abidi</cp:lastModifiedBy>
  <cp:revision>75</cp:revision>
  <dcterms:created xsi:type="dcterms:W3CDTF">2011-09-13T17:17:09Z</dcterms:created>
  <dcterms:modified xsi:type="dcterms:W3CDTF">2011-09-21T06:05:40Z</dcterms:modified>
</cp:coreProperties>
</file>